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fda6ef84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fda6ef84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fda6ef84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fda6ef84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fda6ef84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fda6ef84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fda6ef84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fda6ef84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fda6ef84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fda6ef84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fda6ef84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fda6ef84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fda6ef84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fda6ef84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07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highlight>
                  <a:srgbClr val="1E1F22"/>
                </a:highlight>
                <a:latin typeface="Lato"/>
                <a:ea typeface="Lato"/>
                <a:cs typeface="Lato"/>
                <a:sym typeface="Lato"/>
              </a:rPr>
              <a:t>Веб-приложение для игры в шахматы с использованием Flask</a:t>
            </a:r>
            <a:endParaRPr sz="3200">
              <a:highlight>
                <a:srgbClr val="1E1F22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391475"/>
            <a:ext cx="34707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Выполнили: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Капралов Тимур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Хайруллин Азат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994650"/>
            <a:ext cx="7038900" cy="3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Цель проекта заключается в создании веб-приложения, которое позволит пользователям играть в шахматы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Техническое задание (ТЗ):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1)Создание базового макета веб-приложения с использованием Flask.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2)Реализация функционала регистрации и авторизации пользователей.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3)Добавление возможности создания новой игры.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4)Разработка логики для проведения шахматной игры: ходы игроков, проверка правильности ходов, определение победителя.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5)Оптимизация интерфейса для удобного и понятного взаимодействия пользователей с сайтом.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5500">
                <a:highlight>
                  <a:srgbClr val="1E1F22"/>
                </a:highlight>
              </a:rPr>
              <a:t>6)Развертывание приложения на хостинге для доступа из любого браузера.</a:t>
            </a:r>
            <a:endParaRPr sz="5500">
              <a:highlight>
                <a:srgbClr val="1E1F22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Начальная страница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00" y="920125"/>
            <a:ext cx="6779699" cy="39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регистрации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950" y="921025"/>
            <a:ext cx="6388275" cy="2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950" y="3088175"/>
            <a:ext cx="6388275" cy="17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авторизации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7650"/>
            <a:ext cx="613331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после авторизации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25" y="1137600"/>
            <a:ext cx="652633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игры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75" y="1091550"/>
            <a:ext cx="6404946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Вывод</a:t>
            </a:r>
            <a:endParaRPr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67B2E4D-A5C0-546D-B107-AC45096D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ru-RU" dirty="0"/>
              <a:t>Таким образом, мы сумели создать приложение на </a:t>
            </a:r>
            <a:r>
              <a:rPr lang="en-US" dirty="0"/>
              <a:t>Flask</a:t>
            </a:r>
            <a:r>
              <a:rPr lang="ru-RU" dirty="0"/>
              <a:t>, на котором можно локально играть в шахматы вместе с вашим знакомым</a:t>
            </a:r>
            <a:r>
              <a:rPr lang="en-US" dirty="0"/>
              <a:t>/</a:t>
            </a:r>
            <a:r>
              <a:rPr lang="ru-RU"/>
              <a:t>приятелем.</a:t>
            </a:r>
            <a:endParaRPr lang="en-US" dirty="0"/>
          </a:p>
          <a:p>
            <a:pPr marL="146050" indent="0">
              <a:buNone/>
            </a:pP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6692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Экран (16:9)</PresentationFormat>
  <Paragraphs>21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Lato</vt:lpstr>
      <vt:lpstr>Montserrat</vt:lpstr>
      <vt:lpstr>Focus</vt:lpstr>
      <vt:lpstr>Веб-приложение для игры в шахматы с использованием Flask </vt:lpstr>
      <vt:lpstr>Введение</vt:lpstr>
      <vt:lpstr>Начальная страница</vt:lpstr>
      <vt:lpstr>Страница регистрации</vt:lpstr>
      <vt:lpstr>Страница авторизации</vt:lpstr>
      <vt:lpstr>Страница после авторизации</vt:lpstr>
      <vt:lpstr>Страница игры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для игры в шахматы с использованием Flask </dc:title>
  <cp:lastModifiedBy>Азат Хайруллин</cp:lastModifiedBy>
  <cp:revision>1</cp:revision>
  <dcterms:modified xsi:type="dcterms:W3CDTF">2024-04-25T21:08:12Z</dcterms:modified>
</cp:coreProperties>
</file>